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61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1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2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2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6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4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0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4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1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5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60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258" y="1255582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4000"/>
              <a:t>PRESENTACION DE DISEÑO Y PROGRAMACION DE CLARO PERU</a:t>
            </a:r>
            <a:endParaRPr lang="es-PE" sz="4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258" y="4848464"/>
            <a:ext cx="7714388" cy="1085849"/>
          </a:xfrm>
        </p:spPr>
        <p:txBody>
          <a:bodyPr>
            <a:normAutofit/>
          </a:bodyPr>
          <a:lstStyle/>
          <a:p>
            <a:pPr algn="ctr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695426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22/02/2022</a:t>
            </a:r>
            <a:br>
              <a:rPr lang="es-ES" sz="4000" b="1" dirty="0"/>
            </a:br>
            <a:r>
              <a:rPr lang="es-ES" sz="4000" b="1" dirty="0"/>
              <a:t>Creación de pie de pagina para cada pagina especifica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En ciertas pagina de la web muestra pie de pagina con datos y números diferente para ello se diseñara específicos para ciertos paginas.</a:t>
            </a:r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4374288" y="4552838"/>
            <a:ext cx="344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Planes Móviles</a:t>
            </a:r>
            <a:endParaRPr lang="es-PE" sz="14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17AC7-B727-4A57-B6E5-5B47B4B53ABB}"/>
              </a:ext>
            </a:extLst>
          </p:cNvPr>
          <p:cNvSpPr txBox="1"/>
          <p:nvPr/>
        </p:nvSpPr>
        <p:spPr>
          <a:xfrm>
            <a:off x="4088544" y="6241567"/>
            <a:ext cx="3798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internet - telefonía - tv</a:t>
            </a:r>
            <a:endParaRPr lang="es-PE" sz="14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D5C233C-6CF1-44FE-993D-EB97517E1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977" y="3361887"/>
            <a:ext cx="5463950" cy="117286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0665FE7-ECED-417A-90DB-DEAED0CD6F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30"/>
          <a:stretch/>
        </p:blipFill>
        <p:spPr>
          <a:xfrm>
            <a:off x="3269390" y="4999839"/>
            <a:ext cx="5450537" cy="110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168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23/02/2022 – 25/02/2022</a:t>
            </a:r>
            <a:br>
              <a:rPr lang="es-ES" sz="4000" b="1" dirty="0"/>
            </a:br>
            <a:r>
              <a:rPr lang="es-ES" sz="4000" b="1" dirty="0"/>
              <a:t>Migración de correos al nuevo servidor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Primero se hará un </a:t>
            </a:r>
            <a:r>
              <a:rPr lang="es-ES" sz="1800" b="1" dirty="0" err="1"/>
              <a:t>backup</a:t>
            </a:r>
            <a:r>
              <a:rPr lang="es-ES" sz="1800" b="1" dirty="0"/>
              <a:t> de correo antes de mover el dominio de la web al nuevo hosting, después que el dominio haya sido movido se procederá a subir los </a:t>
            </a:r>
            <a:r>
              <a:rPr lang="es-ES" sz="1800" b="1" dirty="0" err="1"/>
              <a:t>backup</a:t>
            </a:r>
            <a:r>
              <a:rPr lang="es-ES" sz="1800" b="1" dirty="0"/>
              <a:t> de los correos electrónicos.</a:t>
            </a:r>
          </a:p>
          <a:p>
            <a:pPr algn="ctr"/>
            <a:r>
              <a:rPr lang="es-ES" sz="1800" b="1" dirty="0"/>
              <a:t>Nota: cuando se haga los </a:t>
            </a:r>
            <a:r>
              <a:rPr lang="es-ES" sz="1800" b="1" dirty="0" err="1"/>
              <a:t>backup</a:t>
            </a:r>
            <a:r>
              <a:rPr lang="es-ES" sz="1800" b="1" dirty="0"/>
              <a:t>, solo habrá </a:t>
            </a:r>
            <a:r>
              <a:rPr lang="es-ES" sz="1800" b="1" dirty="0" err="1"/>
              <a:t>backup</a:t>
            </a:r>
            <a:r>
              <a:rPr lang="es-ES" sz="1800" b="1" dirty="0"/>
              <a:t> de la fecha y la hora que se hizo en el instante, cuando el dominio se ponga en marcha para su cambio a nuevo hosting los correos dejaran de funcionar hasta que se suba el </a:t>
            </a:r>
            <a:r>
              <a:rPr lang="es-ES" sz="1800" b="1" dirty="0" err="1"/>
              <a:t>backup</a:t>
            </a:r>
            <a:r>
              <a:rPr lang="es-ES" sz="1800" b="1" dirty="0"/>
              <a:t> y cree lo correo que había antes.</a:t>
            </a:r>
          </a:p>
          <a:p>
            <a:pPr algn="ctr"/>
            <a:endParaRPr lang="es-PE" sz="1800" dirty="0"/>
          </a:p>
        </p:txBody>
      </p:sp>
    </p:spTree>
    <p:extLst>
      <p:ext uri="{BB962C8B-B14F-4D97-AF65-F5344CB8AC3E}">
        <p14:creationId xmlns:p14="http://schemas.microsoft.com/office/powerpoint/2010/main" val="342526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26/02/2022</a:t>
            </a:r>
            <a:br>
              <a:rPr lang="es-ES" sz="4000" b="1" dirty="0"/>
            </a:br>
            <a:r>
              <a:rPr lang="es-ES" sz="4000" b="1" dirty="0"/>
              <a:t>Migración web y arreglo de </a:t>
            </a:r>
            <a:r>
              <a:rPr lang="es-ES" sz="4000" b="1" dirty="0" err="1"/>
              <a:t>url</a:t>
            </a:r>
            <a:r>
              <a:rPr lang="es-ES" sz="4000" b="1" dirty="0"/>
              <a:t>, Iconos e imágenes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Cuando los correos se hayan subido se hará la subida del </a:t>
            </a:r>
            <a:r>
              <a:rPr lang="es-ES" sz="1800" b="1" dirty="0" err="1"/>
              <a:t>backup</a:t>
            </a:r>
            <a:r>
              <a:rPr lang="es-ES" sz="1800" b="1" dirty="0"/>
              <a:t> de la nueva web, y se arreglara ciertas </a:t>
            </a:r>
            <a:r>
              <a:rPr lang="es-ES" sz="1800" b="1" dirty="0" err="1"/>
              <a:t>url</a:t>
            </a:r>
            <a:r>
              <a:rPr lang="es-ES" sz="1800" b="1" dirty="0"/>
              <a:t> y cosas que quedaron en el ámbito.</a:t>
            </a:r>
          </a:p>
          <a:p>
            <a:pPr algn="ctr"/>
            <a:endParaRPr lang="es-PE" sz="1800" dirty="0"/>
          </a:p>
        </p:txBody>
      </p:sp>
    </p:spTree>
    <p:extLst>
      <p:ext uri="{BB962C8B-B14F-4D97-AF65-F5344CB8AC3E}">
        <p14:creationId xmlns:p14="http://schemas.microsoft.com/office/powerpoint/2010/main" val="1525584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28/02/2022</a:t>
            </a:r>
            <a:br>
              <a:rPr lang="es-ES" sz="4000" b="1" dirty="0"/>
            </a:br>
            <a:r>
              <a:rPr lang="es-ES" sz="4000" b="1" dirty="0"/>
              <a:t>Integración del </a:t>
            </a:r>
            <a:r>
              <a:rPr lang="es-ES" sz="4000" b="1" dirty="0" err="1"/>
              <a:t>octopus</a:t>
            </a:r>
            <a:r>
              <a:rPr lang="es-ES" sz="4000" b="1" dirty="0"/>
              <a:t> en los formulario de la pagina web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Se aplicara testeo y la integración de la web con el sistema </a:t>
            </a:r>
            <a:r>
              <a:rPr lang="es-ES" sz="1800" b="1" dirty="0" err="1"/>
              <a:t>octopus</a:t>
            </a:r>
            <a:r>
              <a:rPr lang="es-ES" sz="1800" b="1" dirty="0"/>
              <a:t> para vincular los formularios con las llamadas.</a:t>
            </a:r>
          </a:p>
          <a:p>
            <a:pPr algn="ctr"/>
            <a:endParaRPr lang="es-PE" sz="1800" dirty="0"/>
          </a:p>
        </p:txBody>
      </p:sp>
    </p:spTree>
    <p:extLst>
      <p:ext uri="{BB962C8B-B14F-4D97-AF65-F5344CB8AC3E}">
        <p14:creationId xmlns:p14="http://schemas.microsoft.com/office/powerpoint/2010/main" val="1226069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15/02/2022</a:t>
            </a:r>
            <a:br>
              <a:rPr lang="es-ES" sz="4000" b="1" dirty="0"/>
            </a:br>
            <a:r>
              <a:rPr lang="es-ES" sz="4000" b="1" dirty="0"/>
              <a:t>Añadir ventanas emergentes en los planes de servicios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Se añadirá unos 3 modelos de ventanas emergentes de los cuales algunos se duplicaran para mostrar datos diferentes como texto o numero telefónico en ciertas secciones de la web.</a:t>
            </a:r>
          </a:p>
          <a:p>
            <a:pPr algn="ctr"/>
            <a:endParaRPr lang="es-PE" sz="1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63A3B05-B304-4BC4-8F92-3689F8895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064" y="3588390"/>
            <a:ext cx="1617422" cy="249063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932656" y="6171302"/>
            <a:ext cx="1538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Botón Ventana 1</a:t>
            </a:r>
            <a:endParaRPr lang="es-PE" sz="14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FDB4FD6-1DF4-4A4A-A920-1400F53AD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5937" y="3588390"/>
            <a:ext cx="2208440" cy="250129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17AC7-B727-4A57-B6E5-5B47B4B53ABB}"/>
              </a:ext>
            </a:extLst>
          </p:cNvPr>
          <p:cNvSpPr txBox="1"/>
          <p:nvPr/>
        </p:nvSpPr>
        <p:spPr>
          <a:xfrm>
            <a:off x="5695615" y="6159918"/>
            <a:ext cx="202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Despliega un formulario</a:t>
            </a:r>
            <a:endParaRPr lang="es-PE" sz="1400" b="1" dirty="0"/>
          </a:p>
        </p:txBody>
      </p:sp>
    </p:spTree>
    <p:extLst>
      <p:ext uri="{BB962C8B-B14F-4D97-AF65-F5344CB8AC3E}">
        <p14:creationId xmlns:p14="http://schemas.microsoft.com/office/powerpoint/2010/main" val="524483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15/02/2022</a:t>
            </a:r>
            <a:br>
              <a:rPr lang="es-ES" sz="4000" b="1" dirty="0"/>
            </a:br>
            <a:r>
              <a:rPr lang="es-ES" sz="4000" b="1" dirty="0"/>
              <a:t>Añadir las ventanas emergentes en los planes de servicios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endParaRPr lang="es-PE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932656" y="6171302"/>
            <a:ext cx="1538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Botón Ventana 2</a:t>
            </a:r>
            <a:endParaRPr lang="es-PE" sz="14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17AC7-B727-4A57-B6E5-5B47B4B53ABB}"/>
              </a:ext>
            </a:extLst>
          </p:cNvPr>
          <p:cNvSpPr txBox="1"/>
          <p:nvPr/>
        </p:nvSpPr>
        <p:spPr>
          <a:xfrm>
            <a:off x="6355949" y="5693454"/>
            <a:ext cx="202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Despliega un formulario</a:t>
            </a:r>
            <a:endParaRPr lang="es-PE" sz="14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908C0DF-6920-4E72-AE20-BED911164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540" y="2559758"/>
            <a:ext cx="2243062" cy="349219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B1D7721-FBE1-4B9E-9321-7B71223D4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336" y="2756898"/>
            <a:ext cx="4704756" cy="282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88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15/02/2022</a:t>
            </a:r>
            <a:br>
              <a:rPr lang="es-ES" sz="4000" b="1" dirty="0"/>
            </a:br>
            <a:r>
              <a:rPr lang="es-ES" sz="4000" b="1" dirty="0"/>
              <a:t>Añadir las ventanas emergentes en los planes de servicios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endParaRPr lang="es-PE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932656" y="6171302"/>
            <a:ext cx="1538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Botón Ventana 3</a:t>
            </a:r>
            <a:endParaRPr lang="es-PE" sz="14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17AC7-B727-4A57-B6E5-5B47B4B53ABB}"/>
              </a:ext>
            </a:extLst>
          </p:cNvPr>
          <p:cNvSpPr txBox="1"/>
          <p:nvPr/>
        </p:nvSpPr>
        <p:spPr>
          <a:xfrm>
            <a:off x="6355949" y="5693454"/>
            <a:ext cx="202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Despliega un formulario</a:t>
            </a:r>
            <a:endParaRPr lang="es-PE" sz="14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3138435-6943-4F85-9916-0A7C9CB14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620" y="2484503"/>
            <a:ext cx="2024901" cy="333931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E5A6729-0A53-41ED-92B3-1AFFCF0E1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472" y="3063643"/>
            <a:ext cx="4735722" cy="251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0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16/02/2022</a:t>
            </a:r>
            <a:br>
              <a:rPr lang="es-ES" sz="4000" b="1" dirty="0"/>
            </a:br>
            <a:r>
              <a:rPr lang="es-ES" sz="4000" b="1" dirty="0"/>
              <a:t>Maquetación de tabla comparativa</a:t>
            </a:r>
            <a:br>
              <a:rPr lang="es-ES" sz="4000" b="1" dirty="0"/>
            </a:b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Se añadirá 3 modelos para la paginas de internet, cable y telefonía, ayudara a comparar los precios de cada plan así ayudando al cliente dar una comparativa de precios y planes que se ofrece en la web.</a:t>
            </a:r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932656" y="6171302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Ejemplo para paginas de internet, cable, telefonía</a:t>
            </a:r>
            <a:endParaRPr lang="es-PE" sz="14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AFB6E0F-35C0-4A98-AAED-42B699224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508" y="3347207"/>
            <a:ext cx="4796984" cy="282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32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17/02/2022 – 19/02/2022</a:t>
            </a:r>
            <a:br>
              <a:rPr lang="es-ES" sz="4000" b="1" dirty="0"/>
            </a:br>
            <a:r>
              <a:rPr lang="es-ES" sz="4000" b="1" dirty="0"/>
              <a:t>Creación de las paginas de la web</a:t>
            </a:r>
            <a:br>
              <a:rPr lang="es-ES" sz="4000" b="1" dirty="0"/>
            </a:b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4103271" cy="3090445"/>
          </a:xfrm>
        </p:spPr>
        <p:txBody>
          <a:bodyPr>
            <a:normAutofit/>
          </a:bodyPr>
          <a:lstStyle/>
          <a:p>
            <a:pPr algn="l"/>
            <a:r>
              <a:rPr lang="es-ES" sz="1800" b="1" dirty="0"/>
              <a:t>Se creara 7 paginas para la web de las cuales se divide en: Planes hogar, planes móviles.</a:t>
            </a:r>
          </a:p>
          <a:p>
            <a:pPr algn="l"/>
            <a:r>
              <a:rPr lang="es-ES" sz="1800" b="1" dirty="0"/>
              <a:t>Incluye en planes hogar: internet+telefonía, </a:t>
            </a:r>
            <a:r>
              <a:rPr lang="es-ES" sz="1800" b="1" dirty="0" err="1"/>
              <a:t>internet+televisión</a:t>
            </a:r>
            <a:r>
              <a:rPr lang="es-ES" sz="1800" b="1" dirty="0"/>
              <a:t>,  trio.</a:t>
            </a:r>
          </a:p>
          <a:p>
            <a:pPr algn="l"/>
            <a:r>
              <a:rPr lang="es-ES" sz="1800" b="1" dirty="0"/>
              <a:t>Planes móviles como: planes móviles, planes+equipos.</a:t>
            </a:r>
          </a:p>
          <a:p>
            <a:pPr algn="ctr"/>
            <a:endParaRPr lang="es-ES" sz="1800" b="1" dirty="0"/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3385661" y="6299747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</a:t>
            </a:r>
            <a:r>
              <a:rPr lang="es-ES" sz="1400" b="1" dirty="0" err="1"/>
              <a:t>internet+telefonia</a:t>
            </a:r>
            <a:endParaRPr lang="es-PE" sz="14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94D79B5-9819-4A79-958A-D3C6A2D4F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406" y="1870517"/>
            <a:ext cx="2779030" cy="479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20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17/02/2022 – 19/02/2022</a:t>
            </a:r>
            <a:br>
              <a:rPr lang="es-ES" sz="4000" b="1" dirty="0"/>
            </a:br>
            <a:r>
              <a:rPr lang="es-ES" sz="4000" b="1" dirty="0"/>
              <a:t>Creación de las paginas de la web</a:t>
            </a:r>
            <a:br>
              <a:rPr lang="es-ES" sz="4000" b="1" dirty="0"/>
            </a:b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4103271" cy="3090445"/>
          </a:xfrm>
        </p:spPr>
        <p:txBody>
          <a:bodyPr>
            <a:normAutofit/>
          </a:bodyPr>
          <a:lstStyle/>
          <a:p>
            <a:pPr algn="l"/>
            <a:r>
              <a:rPr lang="es-ES" sz="1800" b="1" dirty="0"/>
              <a:t>.</a:t>
            </a:r>
          </a:p>
          <a:p>
            <a:pPr algn="l"/>
            <a:endParaRPr lang="es-ES" sz="1800" b="1" dirty="0"/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238806" y="6424985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internet+televisión</a:t>
            </a:r>
            <a:endParaRPr lang="es-PE" sz="14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771FF10-E063-4112-8044-8628D4C7B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973" y="1911856"/>
            <a:ext cx="2377016" cy="438789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C3BE44A-43DA-432A-A9B6-CBE88FC240EF}"/>
              </a:ext>
            </a:extLst>
          </p:cNvPr>
          <p:cNvSpPr txBox="1"/>
          <p:nvPr/>
        </p:nvSpPr>
        <p:spPr>
          <a:xfrm>
            <a:off x="6166252" y="6429776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trio</a:t>
            </a:r>
            <a:endParaRPr lang="es-PE" sz="1400" b="1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75312E8-0240-44BC-9D4C-B65A5659D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33934"/>
            <a:ext cx="2464936" cy="446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48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17/02/2022 - 19/02/2022</a:t>
            </a:r>
            <a:br>
              <a:rPr lang="es-ES" sz="4000" b="1" dirty="0"/>
            </a:br>
            <a:r>
              <a:rPr lang="es-ES" sz="4000" b="1" dirty="0"/>
              <a:t>Creación de las paginas de la web</a:t>
            </a:r>
            <a:br>
              <a:rPr lang="es-ES" sz="4000" b="1" dirty="0"/>
            </a:b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4103271" cy="3090445"/>
          </a:xfrm>
        </p:spPr>
        <p:txBody>
          <a:bodyPr>
            <a:normAutofit/>
          </a:bodyPr>
          <a:lstStyle/>
          <a:p>
            <a:pPr algn="l"/>
            <a:r>
              <a:rPr lang="es-ES" sz="1800" b="1" dirty="0"/>
              <a:t>.</a:t>
            </a:r>
          </a:p>
          <a:p>
            <a:pPr algn="l"/>
            <a:endParaRPr lang="es-ES" sz="1800" b="1" dirty="0"/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238806" y="6424985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planes móviles</a:t>
            </a:r>
            <a:endParaRPr lang="es-PE" sz="1400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C3BE44A-43DA-432A-A9B6-CBE88FC240EF}"/>
              </a:ext>
            </a:extLst>
          </p:cNvPr>
          <p:cNvSpPr txBox="1"/>
          <p:nvPr/>
        </p:nvSpPr>
        <p:spPr>
          <a:xfrm>
            <a:off x="6166252" y="6429776"/>
            <a:ext cx="4751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la pagina de trio</a:t>
            </a:r>
            <a:endParaRPr lang="es-PE" sz="14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ABF91D3-1923-4E25-ABBE-43CEE4BD8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495" y="1833934"/>
            <a:ext cx="2071112" cy="460136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FF2B4FF-72FF-4569-8D3E-031D06AD1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344" y="1828415"/>
            <a:ext cx="2532738" cy="460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5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mbillas colgantes con una sola bombilla encendida">
            <a:extLst>
              <a:ext uri="{FF2B5EF4-FFF2-40B4-BE49-F238E27FC236}">
                <a16:creationId xmlns:a16="http://schemas.microsoft.com/office/drawing/2014/main" id="{75B1C25D-9A2E-4C6A-B06A-DF9CC7FC37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3C956E-757D-4712-9912-5C9C6504A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806" y="193175"/>
            <a:ext cx="7714388" cy="217341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/>
              <a:t>Fecha: 21/02/2022</a:t>
            </a:r>
            <a:br>
              <a:rPr lang="es-ES" sz="4000" b="1" dirty="0"/>
            </a:br>
            <a:r>
              <a:rPr lang="es-ES" sz="4000" b="1" dirty="0"/>
              <a:t>Creación de los formularios de los bloques, cabecera de paginas especificas</a:t>
            </a:r>
            <a:endParaRPr lang="es-PE" sz="4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001C86-E51E-4465-96D0-BB22C098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806" y="2492429"/>
            <a:ext cx="7714388" cy="3090445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/>
              <a:t>En ciertas pagina de la web muestra banner y cabeceras con datos y números diferente para ello se diseñara específicos para ciertos paginas.</a:t>
            </a:r>
          </a:p>
          <a:p>
            <a:pPr algn="ctr"/>
            <a:endParaRPr lang="es-PE"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CC2B27-719B-4B7D-9494-5492F9D7C54B}"/>
              </a:ext>
            </a:extLst>
          </p:cNvPr>
          <p:cNvSpPr txBox="1"/>
          <p:nvPr/>
        </p:nvSpPr>
        <p:spPr>
          <a:xfrm>
            <a:off x="2051365" y="6067856"/>
            <a:ext cx="344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Internet+Telefonia - Cabecera</a:t>
            </a:r>
            <a:endParaRPr lang="es-PE" sz="14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17AC7-B727-4A57-B6E5-5B47B4B53ABB}"/>
              </a:ext>
            </a:extLst>
          </p:cNvPr>
          <p:cNvSpPr txBox="1"/>
          <p:nvPr/>
        </p:nvSpPr>
        <p:spPr>
          <a:xfrm>
            <a:off x="8011486" y="6066548"/>
            <a:ext cx="307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Modelo de Planes Móviles - Cabecera</a:t>
            </a:r>
            <a:endParaRPr lang="es-PE" sz="14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7502F46-FEC1-48C3-B9B5-4DFC46AB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53" y="3461461"/>
            <a:ext cx="5386386" cy="260508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34830F9-DCA3-4919-956D-75EC3B500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551" y="3429000"/>
            <a:ext cx="5696909" cy="263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17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570</Words>
  <Application>Microsoft Office PowerPoint</Application>
  <PresentationFormat>Panorámica</PresentationFormat>
  <Paragraphs>42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PRESENTACION DE DISEÑO Y PROGRAMACION DE CLARO PERU</vt:lpstr>
      <vt:lpstr>Fecha: 15/02/2022 Añadir ventanas emergentes en los planes de servicios</vt:lpstr>
      <vt:lpstr>Fecha: 15/02/2022 Añadir las ventanas emergentes en los planes de servicios</vt:lpstr>
      <vt:lpstr>Fecha: 15/02/2022 Añadir las ventanas emergentes en los planes de servicios</vt:lpstr>
      <vt:lpstr>Fecha: 16/02/2022 Maquetación de tabla comparativa </vt:lpstr>
      <vt:lpstr>Fecha: 17/02/2022 – 19/02/2022 Creación de las paginas de la web </vt:lpstr>
      <vt:lpstr>Fecha: 17/02/2022 – 19/02/2022 Creación de las paginas de la web </vt:lpstr>
      <vt:lpstr>Fecha: 17/02/2022 - 19/02/2022 Creación de las paginas de la web </vt:lpstr>
      <vt:lpstr>Fecha: 21/02/2022 Creación de los formularios de los bloques, cabecera de paginas especificas</vt:lpstr>
      <vt:lpstr>Fecha: 22/02/2022 Creación de pie de pagina para cada pagina especifica</vt:lpstr>
      <vt:lpstr>Fecha: 23/02/2022 – 25/02/2022 Migración de correos al nuevo servidor</vt:lpstr>
      <vt:lpstr>Fecha: 26/02/2022 Migración web y arreglo de url, Iconos e imágenes</vt:lpstr>
      <vt:lpstr>Fecha: 28/02/2022 Integración del octopus en los formulario de la pagina web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DE DISEÑO Y PROGRAMACION DE CLARO PERU</dc:title>
  <dc:creator>User</dc:creator>
  <cp:lastModifiedBy>User</cp:lastModifiedBy>
  <cp:revision>2</cp:revision>
  <dcterms:created xsi:type="dcterms:W3CDTF">2022-02-14T20:58:18Z</dcterms:created>
  <dcterms:modified xsi:type="dcterms:W3CDTF">2022-02-14T23:32:32Z</dcterms:modified>
</cp:coreProperties>
</file>